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1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林雅代" initials="林雅代" lastIdx="1" clrIdx="0">
    <p:extLst>
      <p:ext uri="{19B8F6BF-5375-455C-9EA6-DF929625EA0E}">
        <p15:presenceInfo xmlns:p15="http://schemas.microsoft.com/office/powerpoint/2012/main" userId="S::m_hayashi@hoikucenter.onmicrosoft.com::d9e9c4ec-b652-4343-85d0-82da432740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B7A"/>
    <a:srgbClr val="008B39"/>
    <a:srgbClr val="F9F4EB"/>
    <a:srgbClr val="906E30"/>
    <a:srgbClr val="EA6F88"/>
    <a:srgbClr val="EBCEBA"/>
    <a:srgbClr val="FDE5C4"/>
    <a:srgbClr val="E6DBC1"/>
    <a:srgbClr val="FFEFC8"/>
    <a:srgbClr val="F3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592" y="5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785" cy="498693"/>
          </a:xfrm>
          <a:prstGeom prst="rect">
            <a:avLst/>
          </a:prstGeom>
        </p:spPr>
        <p:txBody>
          <a:bodyPr vert="horz" lIns="89317" tIns="44658" rIns="89317" bIns="4465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3"/>
            <a:ext cx="2949785" cy="498693"/>
          </a:xfrm>
          <a:prstGeom prst="rect">
            <a:avLst/>
          </a:prstGeom>
        </p:spPr>
        <p:txBody>
          <a:bodyPr vert="horz" lIns="89317" tIns="44658" rIns="89317" bIns="44658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317" tIns="44658" rIns="89317" bIns="446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89317" tIns="44658" rIns="89317" bIns="446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50"/>
            <a:ext cx="2949785" cy="498692"/>
          </a:xfrm>
          <a:prstGeom prst="rect">
            <a:avLst/>
          </a:prstGeom>
        </p:spPr>
        <p:txBody>
          <a:bodyPr vert="horz" lIns="89317" tIns="44658" rIns="89317" bIns="4465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50"/>
            <a:ext cx="2949785" cy="498692"/>
          </a:xfrm>
          <a:prstGeom prst="rect">
            <a:avLst/>
          </a:prstGeom>
        </p:spPr>
        <p:txBody>
          <a:bodyPr vert="horz" lIns="89317" tIns="44658" rIns="89317" bIns="44658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44" y="130746"/>
            <a:ext cx="7555519" cy="106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 rot="21370608">
            <a:off x="1037373" y="3281688"/>
            <a:ext cx="6317671" cy="5316218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817703"/>
              </a:avLst>
            </a:prstTxWarp>
            <a:spAutoFit/>
          </a:bodyPr>
          <a:lstStyle/>
          <a:p>
            <a:r>
              <a:rPr lang="ja-JP" altLang="en-US" sz="2600" b="1" dirty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　　　　　　　　　</a:t>
            </a:r>
            <a:r>
              <a:rPr lang="ja-JP" altLang="en-US" sz="3600" b="1" dirty="0">
                <a:solidFill>
                  <a:srgbClr val="EA6F88"/>
                </a:solidFill>
                <a:latin typeface="メイリオ"/>
                <a:ea typeface="メイリオ"/>
                <a:cs typeface="メイリオ"/>
              </a:rPr>
              <a:t>一時保育について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24116" y="3829937"/>
            <a:ext cx="60615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/>
                <a:ea typeface="メイリオ"/>
                <a:cs typeface="メイリオ"/>
              </a:rPr>
              <a:t>　　</a:t>
            </a:r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一時保育とは１歳以上で、普通食が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食べられるお子さんを８時～１８時まで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園でお預かりする制度です。お仕事を始める時、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リフレッシュや、通院・上のお子さんの学校　　　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行事・看護・介護などなど。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 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  預ける理由によって料金は異なりますが、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 ２人目のお子さんなら半額、３人目のお子さん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 は全額が免除となります。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20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一時保育「ぱんだぐみ」の説明はいつでも</a:t>
            </a:r>
            <a:endParaRPr lang="en-US" altLang="ja-JP" sz="18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大丈夫です！気になる方、利用希望の方は</a:t>
            </a:r>
            <a:endParaRPr lang="en-US" altLang="ja-JP" sz="18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　まずはご相談ください！　お待ちしています。</a:t>
            </a:r>
            <a:endParaRPr lang="en-US" altLang="ja-JP" sz="18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　</a:t>
            </a:r>
            <a:endParaRPr lang="en-US" altLang="ja-JP" sz="18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幼保連携型認定こども園　北須磨保育センター</a:t>
            </a:r>
            <a:endParaRPr lang="en-US" altLang="ja-JP" sz="18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　　　　　　</a:t>
            </a:r>
            <a:r>
              <a:rPr lang="en-US" altLang="ja-JP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TEL</a:t>
            </a:r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７９２－０６７４</a:t>
            </a:r>
            <a:endParaRPr lang="en-US" altLang="ja-JP" sz="18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lang="ja-JP" altLang="en-US" sz="1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　　　　　（一時保育担当者まで）</a:t>
            </a:r>
            <a:endParaRPr lang="en-US" altLang="ja-JP" sz="2000" b="1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kumimoji="1" lang="ja-JP" altLang="en-US" sz="1400" dirty="0">
                <a:latin typeface="AR P丸ゴシック体M" panose="020B0600010101010101" pitchFamily="50" charset="-128"/>
                <a:ea typeface="AR P丸ゴシック体M" panose="020B0600010101010101" pitchFamily="50" charset="-128"/>
                <a:cs typeface="メイリオ"/>
              </a:rPr>
              <a:t>　　</a:t>
            </a:r>
            <a:endParaRPr kumimoji="1" lang="en-US" altLang="ja-JP" sz="1400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endParaRPr lang="en-US" altLang="ja-JP" sz="1400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endParaRPr kumimoji="1" lang="en-US" altLang="ja-JP" sz="1400" dirty="0">
              <a:latin typeface="AR P丸ゴシック体M" panose="020B0600010101010101" pitchFamily="50" charset="-128"/>
              <a:ea typeface="AR P丸ゴシック体M" panose="020B0600010101010101" pitchFamily="50" charset="-128"/>
              <a:cs typeface="メイリオ"/>
            </a:endParaRPr>
          </a:p>
          <a:p>
            <a:r>
              <a:rPr kumimoji="1" lang="ja-JP" altLang="en-US" sz="1400" dirty="0">
                <a:latin typeface="メイリオ"/>
                <a:ea typeface="メイリオ"/>
                <a:cs typeface="メイリオ"/>
              </a:rPr>
              <a:t>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84A5D44-5659-2A23-1066-9BA67B387D86}"/>
              </a:ext>
            </a:extLst>
          </p:cNvPr>
          <p:cNvSpPr/>
          <p:nvPr/>
        </p:nvSpPr>
        <p:spPr>
          <a:xfrm>
            <a:off x="371104" y="1186240"/>
            <a:ext cx="31060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endParaRPr lang="en-US" altLang="ja-JP" sz="28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15421306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エクスポ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454</TotalTime>
  <Words>149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 P丸ゴシック体M</vt:lpstr>
      <vt:lpstr>メイリオ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林雅代</cp:lastModifiedBy>
  <cp:revision>70</cp:revision>
  <cp:lastPrinted>2025-04-28T01:02:26Z</cp:lastPrinted>
  <dcterms:created xsi:type="dcterms:W3CDTF">2013-08-07T01:16:52Z</dcterms:created>
  <dcterms:modified xsi:type="dcterms:W3CDTF">2025-04-28T01:02:57Z</dcterms:modified>
</cp:coreProperties>
</file>